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slide" Target="slides/slide24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11" Type="http://schemas.openxmlformats.org/officeDocument/2006/relationships/slide" Target="slides/slide6.xml"/><Relationship Id="rId33" Type="http://schemas.openxmlformats.org/officeDocument/2006/relationships/slide" Target="slides/slide28.xml"/><Relationship Id="rId10" Type="http://schemas.openxmlformats.org/officeDocument/2006/relationships/slide" Target="slides/slide5.xml"/><Relationship Id="rId32" Type="http://schemas.openxmlformats.org/officeDocument/2006/relationships/slide" Target="slides/slide27.xml"/><Relationship Id="rId13" Type="http://schemas.openxmlformats.org/officeDocument/2006/relationships/slide" Target="slides/slide8.xml"/><Relationship Id="rId35" Type="http://schemas.openxmlformats.org/officeDocument/2006/relationships/slide" Target="slides/slide30.xml"/><Relationship Id="rId12" Type="http://schemas.openxmlformats.org/officeDocument/2006/relationships/slide" Target="slides/slide7.xml"/><Relationship Id="rId34" Type="http://schemas.openxmlformats.org/officeDocument/2006/relationships/slide" Target="slides/slide29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36" Type="http://schemas.openxmlformats.org/officeDocument/2006/relationships/slide" Target="slides/slide31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f562e5e9a7_0_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f562e5e9a7_0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f562e5e9a7_0_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f562e5e9a7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f562e5e9a7_0_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f562e5e9a7_0_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f562e5e9a7_0_1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f562e5e9a7_0_1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f562e5e9a7_0_3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f562e5e9a7_0_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f562e5e9a7_0_3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f562e5e9a7_0_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f562e5e9a7_0_4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Google Shape;128;gf562e5e9a7_0_4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f562e5e9a7_0_4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Google Shape;133;gf562e5e9a7_0_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f562e5e9a7_0_5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f562e5e9a7_0_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f562e5e9a7_0_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Google Shape;143;gf562e5e9a7_0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f562e5e9a7_0_1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f562e5e9a7_0_1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f562e5e9a7_0_6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f562e5e9a7_0_6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f562e5e9a7_0_5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Google Shape;153;gf562e5e9a7_0_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gf562e5e9a7_0_6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" name="Google Shape;158;gf562e5e9a7_0_6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f562e5e9a7_0_7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" name="Google Shape;163;gf562e5e9a7_0_7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f562e5e9a7_0_7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Google Shape;168;gf562e5e9a7_0_7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gf562e5e9a7_0_7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3" name="Google Shape;173;gf562e5e9a7_0_7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gf562e5e9a7_0_8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8" name="Google Shape;178;gf562e5e9a7_0_8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gf562e5e9a7_0_8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3" name="Google Shape;183;gf562e5e9a7_0_8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gf562e5e9a7_0_9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8" name="Google Shape;188;gf562e5e9a7_0_9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gf562e5e9a7_0_9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3" name="Google Shape;193;gf562e5e9a7_0_9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f562e5e9a7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f562e5e9a7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gf562e5e9a7_0_1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8" name="Google Shape;198;gf562e5e9a7_0_1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gf562e5e9a7_0_1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3" name="Google Shape;203;gf562e5e9a7_0_1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f562e5e9a7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f562e5e9a7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f562e5e9a7_0_1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f562e5e9a7_0_1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f562e5e9a7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f562e5e9a7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f562e5e9a7_0_10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f562e5e9a7_0_10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f562e5e9a7_0_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f562e5e9a7_0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f562e5e9a7_0_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f562e5e9a7_0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1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Personal Jump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85000" lnSpcReduction="2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When you see IN jump </a:t>
            </a:r>
            <a:r>
              <a:rPr lang="en"/>
              <a:t>inside</a:t>
            </a:r>
            <a:r>
              <a:rPr lang="en"/>
              <a:t> your personal space. 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When you see OUT jump outside your personal space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b="1" lang="en" sz="20000">
                <a:solidFill>
                  <a:schemeClr val="dk1"/>
                </a:solidFill>
              </a:rPr>
              <a:t>OUT</a:t>
            </a:r>
            <a:endParaRPr b="1" sz="200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b="1" lang="en" sz="20000">
                <a:solidFill>
                  <a:schemeClr val="dk1"/>
                </a:solidFill>
              </a:rPr>
              <a:t>OUT</a:t>
            </a:r>
            <a:endParaRPr b="1" sz="200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b="1" lang="en" sz="20000">
                <a:solidFill>
                  <a:schemeClr val="dk1"/>
                </a:solidFill>
              </a:rPr>
              <a:t>IN</a:t>
            </a:r>
            <a:endParaRPr b="1" sz="200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b="1" lang="en" sz="20000">
                <a:solidFill>
                  <a:schemeClr val="dk1"/>
                </a:solidFill>
              </a:rPr>
              <a:t>OUT</a:t>
            </a:r>
            <a:endParaRPr b="1" sz="200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b="1" lang="en" sz="20000">
                <a:solidFill>
                  <a:schemeClr val="dk1"/>
                </a:solidFill>
              </a:rPr>
              <a:t>IN</a:t>
            </a:r>
            <a:endParaRPr b="1" sz="200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b="1" lang="en" sz="20000">
                <a:solidFill>
                  <a:schemeClr val="dk1"/>
                </a:solidFill>
              </a:rPr>
              <a:t>OUT</a:t>
            </a:r>
            <a:endParaRPr b="1" sz="200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b="1" lang="en" sz="20000">
                <a:solidFill>
                  <a:schemeClr val="dk1"/>
                </a:solidFill>
              </a:rPr>
              <a:t>IN</a:t>
            </a:r>
            <a:endParaRPr b="1" sz="200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b="1" lang="en" sz="20000">
                <a:solidFill>
                  <a:schemeClr val="dk1"/>
                </a:solidFill>
              </a:rPr>
              <a:t>OUT</a:t>
            </a:r>
            <a:endParaRPr b="1" sz="200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3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b="1" lang="en" sz="20000">
                <a:solidFill>
                  <a:schemeClr val="dk1"/>
                </a:solidFill>
              </a:rPr>
              <a:t>OUT</a:t>
            </a:r>
            <a:endParaRPr b="1" sz="200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3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b="1" lang="en" sz="20000">
                <a:solidFill>
                  <a:schemeClr val="dk1"/>
                </a:solidFill>
              </a:rPr>
              <a:t>IN</a:t>
            </a:r>
            <a:endParaRPr b="1" sz="200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Get Ready!!!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3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b="1" lang="en" sz="20000">
                <a:solidFill>
                  <a:schemeClr val="dk1"/>
                </a:solidFill>
              </a:rPr>
              <a:t>OUT</a:t>
            </a:r>
            <a:endParaRPr b="1" sz="200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3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b="1" lang="en" sz="20000">
                <a:solidFill>
                  <a:schemeClr val="dk1"/>
                </a:solidFill>
              </a:rPr>
              <a:t>IN</a:t>
            </a:r>
            <a:endParaRPr b="1" sz="200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3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b="1" lang="en" sz="20000">
                <a:solidFill>
                  <a:schemeClr val="dk1"/>
                </a:solidFill>
              </a:rPr>
              <a:t>IN</a:t>
            </a:r>
            <a:endParaRPr b="1" sz="200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3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b="1" lang="en" sz="20000">
                <a:solidFill>
                  <a:schemeClr val="dk1"/>
                </a:solidFill>
              </a:rPr>
              <a:t>IN</a:t>
            </a:r>
            <a:endParaRPr b="1" sz="200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3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b="1" lang="en" sz="20000">
                <a:solidFill>
                  <a:schemeClr val="dk1"/>
                </a:solidFill>
              </a:rPr>
              <a:t>OUT</a:t>
            </a:r>
            <a:endParaRPr b="1" sz="200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3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b="1" lang="en" sz="20000">
                <a:solidFill>
                  <a:schemeClr val="dk1"/>
                </a:solidFill>
              </a:rPr>
              <a:t>OUT</a:t>
            </a:r>
            <a:endParaRPr b="1" sz="200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3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b="1" lang="en" sz="20000">
                <a:solidFill>
                  <a:schemeClr val="dk1"/>
                </a:solidFill>
              </a:rPr>
              <a:t>IN</a:t>
            </a:r>
            <a:endParaRPr b="1" sz="200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3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b="1" lang="en" sz="20000">
                <a:solidFill>
                  <a:schemeClr val="dk1"/>
                </a:solidFill>
              </a:rPr>
              <a:t>OUT</a:t>
            </a:r>
            <a:endParaRPr b="1" sz="200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4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b="1" lang="en" sz="20000">
                <a:solidFill>
                  <a:schemeClr val="dk1"/>
                </a:solidFill>
              </a:rPr>
              <a:t>OUT</a:t>
            </a:r>
            <a:endParaRPr b="1" sz="200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4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b="1" lang="en" sz="20000">
                <a:solidFill>
                  <a:schemeClr val="dk1"/>
                </a:solidFill>
              </a:rPr>
              <a:t>IN</a:t>
            </a:r>
            <a:endParaRPr b="1" sz="200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b="1" lang="en" sz="20000">
                <a:solidFill>
                  <a:schemeClr val="dk1"/>
                </a:solidFill>
              </a:rPr>
              <a:t>IN</a:t>
            </a:r>
            <a:endParaRPr b="1" sz="200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4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b="1" lang="en" sz="20000">
                <a:solidFill>
                  <a:schemeClr val="dk1"/>
                </a:solidFill>
              </a:rPr>
              <a:t>OUT</a:t>
            </a:r>
            <a:endParaRPr b="1" sz="200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4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b="1" lang="en" sz="20000">
                <a:solidFill>
                  <a:schemeClr val="dk1"/>
                </a:solidFill>
              </a:rPr>
              <a:t>IN</a:t>
            </a:r>
            <a:endParaRPr b="1" sz="200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b="1" lang="en" sz="20000">
                <a:solidFill>
                  <a:schemeClr val="dk1"/>
                </a:solidFill>
              </a:rPr>
              <a:t>OUT</a:t>
            </a:r>
            <a:endParaRPr b="1" sz="200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b="1" lang="en" sz="20000">
                <a:solidFill>
                  <a:schemeClr val="dk1"/>
                </a:solidFill>
              </a:rPr>
              <a:t>IN</a:t>
            </a:r>
            <a:endParaRPr b="1" sz="200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b="1" lang="en" sz="20000">
                <a:solidFill>
                  <a:schemeClr val="dk1"/>
                </a:solidFill>
              </a:rPr>
              <a:t>IN</a:t>
            </a:r>
            <a:endParaRPr b="1" sz="200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b="1" lang="en" sz="20000">
                <a:solidFill>
                  <a:schemeClr val="dk1"/>
                </a:solidFill>
              </a:rPr>
              <a:t>OUT</a:t>
            </a:r>
            <a:endParaRPr b="1" sz="200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b="1" lang="en" sz="20000">
                <a:solidFill>
                  <a:schemeClr val="dk1"/>
                </a:solidFill>
              </a:rPr>
              <a:t>IN</a:t>
            </a:r>
            <a:endParaRPr b="1" sz="200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b="1" lang="en" sz="20000">
                <a:solidFill>
                  <a:schemeClr val="dk1"/>
                </a:solidFill>
              </a:rPr>
              <a:t>OUT</a:t>
            </a:r>
            <a:endParaRPr b="1" sz="200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